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media/audio1.bin" ContentType="audio/unknown"/>
  <Override PartName="/ppt/media/audio2.bin" ContentType="audio/unknown"/>
  <Override PartName="/ppt/media/audio3.bin" ContentType="audio/unknown"/>
  <Override PartName="/ppt/media/audio4.bin" ContentType="audio/unknown"/>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Objects="1">
      <p:cViewPr varScale="1">
        <p:scale>
          <a:sx n="68" d="100"/>
          <a:sy n="68" d="100"/>
        </p:scale>
        <p:origin x="-536" y="-1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printerSettings" Target="printerSettings/printerSettings1.bin"/><Relationship Id="rId8" Type="http://schemas.openxmlformats.org/officeDocument/2006/relationships/presProps" Target="presProps.xml"/><Relationship Id="rId9" Type="http://schemas.openxmlformats.org/officeDocument/2006/relationships/viewProps" Target="viewProps.xml"/><Relationship Id="rId10" Type="http://schemas.openxmlformats.org/officeDocument/2006/relationships/theme" Target="theme/theme1.xml"/><Relationship Id="rId11"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21D1600-FA19-4AC0-A160-D9A4178FB4C3}" type="datetimeFigureOut">
              <a:rPr lang="en-US" smtClean="0"/>
              <a:pPr/>
              <a:t>10/27/11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A0D64F-F734-4097-B1E9-7B21641A7C3A}"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21D1600-FA19-4AC0-A160-D9A4178FB4C3}" type="datetimeFigureOut">
              <a:rPr lang="en-US" smtClean="0"/>
              <a:pPr/>
              <a:t>10/27/11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A0D64F-F734-4097-B1E9-7B21641A7C3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21D1600-FA19-4AC0-A160-D9A4178FB4C3}" type="datetimeFigureOut">
              <a:rPr lang="en-US" smtClean="0"/>
              <a:pPr/>
              <a:t>10/27/11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A0D64F-F734-4097-B1E9-7B21641A7C3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21D1600-FA19-4AC0-A160-D9A4178FB4C3}" type="datetimeFigureOut">
              <a:rPr lang="en-US" smtClean="0"/>
              <a:pPr/>
              <a:t>10/27/11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A0D64F-F734-4097-B1E9-7B21641A7C3A}"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21D1600-FA19-4AC0-A160-D9A4178FB4C3}" type="datetimeFigureOut">
              <a:rPr lang="en-US" smtClean="0"/>
              <a:pPr/>
              <a:t>10/27/11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A0D64F-F734-4097-B1E9-7B21641A7C3A}"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21D1600-FA19-4AC0-A160-D9A4178FB4C3}" type="datetimeFigureOut">
              <a:rPr lang="en-US" smtClean="0"/>
              <a:pPr/>
              <a:t>10/27/11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A0D64F-F734-4097-B1E9-7B21641A7C3A}"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21D1600-FA19-4AC0-A160-D9A4178FB4C3}" type="datetimeFigureOut">
              <a:rPr lang="en-US" smtClean="0"/>
              <a:pPr/>
              <a:t>10/27/11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4A0D64F-F734-4097-B1E9-7B21641A7C3A}"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21D1600-FA19-4AC0-A160-D9A4178FB4C3}" type="datetimeFigureOut">
              <a:rPr lang="en-US" smtClean="0"/>
              <a:pPr/>
              <a:t>10/27/11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4A0D64F-F734-4097-B1E9-7B21641A7C3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21D1600-FA19-4AC0-A160-D9A4178FB4C3}" type="datetimeFigureOut">
              <a:rPr lang="en-US" smtClean="0"/>
              <a:pPr/>
              <a:t>10/27/11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4A0D64F-F734-4097-B1E9-7B21641A7C3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21D1600-FA19-4AC0-A160-D9A4178FB4C3}" type="datetimeFigureOut">
              <a:rPr lang="en-US" smtClean="0"/>
              <a:pPr/>
              <a:t>10/27/11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A0D64F-F734-4097-B1E9-7B21641A7C3A}"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21D1600-FA19-4AC0-A160-D9A4178FB4C3}" type="datetimeFigureOut">
              <a:rPr lang="en-US" smtClean="0"/>
              <a:pPr/>
              <a:t>10/27/11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A0D64F-F734-4097-B1E9-7B21641A7C3A}"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21D1600-FA19-4AC0-A160-D9A4178FB4C3}" type="datetimeFigureOut">
              <a:rPr lang="en-US" smtClean="0"/>
              <a:pPr/>
              <a:t>10/27/11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4A0D64F-F734-4097-B1E9-7B21641A7C3A}"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audio" Target="../media/audio1.bin"/><Relationship Id="rId3" Type="http://schemas.openxmlformats.org/officeDocument/2006/relationships/image" Target="../media/image1.jpeg"/></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4" Type="http://schemas.openxmlformats.org/officeDocument/2006/relationships/image" Target="../media/image3.jpeg"/><Relationship Id="rId1" Type="http://schemas.openxmlformats.org/officeDocument/2006/relationships/slideLayout" Target="../slideLayouts/slideLayout2.xml"/><Relationship Id="rId2" Type="http://schemas.openxmlformats.org/officeDocument/2006/relationships/audio" Target="../media/audio2.bin"/></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4" Type="http://schemas.openxmlformats.org/officeDocument/2006/relationships/audio" Target="../media/audio3.bin"/><Relationship Id="rId1" Type="http://schemas.openxmlformats.org/officeDocument/2006/relationships/slideLayout" Target="../slideLayouts/slideLayout2.xml"/><Relationship Id="rId2" Type="http://schemas.openxmlformats.org/officeDocument/2006/relationships/audio" Target="../media/audio3.bin"/></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4" Type="http://schemas.openxmlformats.org/officeDocument/2006/relationships/image" Target="../media/image6.jpeg"/><Relationship Id="rId5" Type="http://schemas.openxmlformats.org/officeDocument/2006/relationships/image" Target="../media/image7.jpeg"/><Relationship Id="rId1" Type="http://schemas.openxmlformats.org/officeDocument/2006/relationships/slideLayout" Target="../slideLayouts/slideLayout2.xml"/><Relationship Id="rId2" Type="http://schemas.openxmlformats.org/officeDocument/2006/relationships/audio" Target="../media/audio1.bin"/></Relationships>
</file>

<file path=ppt/slides/_rels/slide5.xml.rels><?xml version="1.0" encoding="UTF-8" standalone="yes"?>
<Relationships xmlns="http://schemas.openxmlformats.org/package/2006/relationships"><Relationship Id="rId3" Type="http://schemas.openxmlformats.org/officeDocument/2006/relationships/image" Target="../media/image8.jpeg"/><Relationship Id="rId4" Type="http://schemas.openxmlformats.org/officeDocument/2006/relationships/image" Target="../media/image9.jpeg"/><Relationship Id="rId5" Type="http://schemas.openxmlformats.org/officeDocument/2006/relationships/image" Target="../media/image10.jpeg"/><Relationship Id="rId6" Type="http://schemas.openxmlformats.org/officeDocument/2006/relationships/audio" Target="../media/audio4.bin"/><Relationship Id="rId1" Type="http://schemas.openxmlformats.org/officeDocument/2006/relationships/slideLayout" Target="../slideLayouts/slideLayout2.xml"/><Relationship Id="rId2" Type="http://schemas.openxmlformats.org/officeDocument/2006/relationships/audio" Target="../media/audio4.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989399"/>
            <a:ext cx="7772400" cy="1905000"/>
          </a:xfrm>
        </p:spPr>
        <p:txBody>
          <a:bodyPr>
            <a:normAutofit/>
          </a:bodyPr>
          <a:lstStyle/>
          <a:p>
            <a:r>
              <a:rPr lang="en-US" sz="7000" b="1" dirty="0" smtClean="0">
                <a:latin typeface="Handwriting - Dakota"/>
                <a:cs typeface="Handwriting - Dakota"/>
              </a:rPr>
              <a:t>Lunch Money</a:t>
            </a:r>
            <a:endParaRPr lang="en-US" sz="7000" b="1" dirty="0">
              <a:latin typeface="Handwriting - Dakota"/>
              <a:cs typeface="Handwriting - Dakota"/>
            </a:endParaRPr>
          </a:p>
        </p:txBody>
      </p:sp>
      <p:sp>
        <p:nvSpPr>
          <p:cNvPr id="3" name="Subtitle 2"/>
          <p:cNvSpPr>
            <a:spLocks noGrp="1"/>
          </p:cNvSpPr>
          <p:nvPr>
            <p:ph type="subTitle" idx="1"/>
          </p:nvPr>
        </p:nvSpPr>
        <p:spPr>
          <a:xfrm>
            <a:off x="1371600" y="3124199"/>
            <a:ext cx="6400800" cy="2362201"/>
          </a:xfrm>
        </p:spPr>
        <p:txBody>
          <a:bodyPr>
            <a:normAutofit/>
          </a:bodyPr>
          <a:lstStyle/>
          <a:p>
            <a:pPr algn="l"/>
            <a:r>
              <a:rPr lang="en-US" dirty="0" smtClean="0">
                <a:latin typeface="Handwriting - Dakota"/>
                <a:cs typeface="Handwriting - Dakota"/>
              </a:rPr>
              <a:t>By,</a:t>
            </a:r>
          </a:p>
          <a:p>
            <a:pPr algn="l"/>
            <a:r>
              <a:rPr lang="en-US" dirty="0" smtClean="0">
                <a:latin typeface="Handwriting - Dakota"/>
                <a:cs typeface="Handwriting - Dakota"/>
              </a:rPr>
              <a:t>         Andrew Clements</a:t>
            </a:r>
          </a:p>
          <a:p>
            <a:pPr algn="l"/>
            <a:r>
              <a:rPr lang="en-US" dirty="0" smtClean="0">
                <a:latin typeface="Handwriting - Dakota"/>
                <a:cs typeface="Handwriting - Dakota"/>
              </a:rPr>
              <a:t>Illustrated by,</a:t>
            </a:r>
          </a:p>
          <a:p>
            <a:pPr algn="l"/>
            <a:r>
              <a:rPr lang="en-US" dirty="0" smtClean="0">
                <a:latin typeface="Handwriting - Dakota"/>
                <a:cs typeface="Handwriting - Dakota"/>
              </a:rPr>
              <a:t>                  Brian Selznick</a:t>
            </a:r>
            <a:endParaRPr lang="en-US" dirty="0">
              <a:latin typeface="Handwriting - Dakota"/>
              <a:cs typeface="Handwriting - Dakota"/>
            </a:endParaRPr>
          </a:p>
        </p:txBody>
      </p:sp>
      <p:pic>
        <p:nvPicPr>
          <p:cNvPr id="5" name="Picture 4" descr="lunch money.jpg"/>
          <p:cNvPicPr>
            <a:picLocks noChangeAspect="1"/>
          </p:cNvPicPr>
          <p:nvPr/>
        </p:nvPicPr>
        <p:blipFill>
          <a:blip r:embed="rId3">
            <a:lum bright="8000" contrast="3000"/>
            <a:alphaModFix/>
          </a:blip>
          <a:stretch>
            <a:fillRect/>
          </a:stretch>
        </p:blipFill>
        <p:spPr>
          <a:xfrm>
            <a:off x="7239000" y="306001"/>
            <a:ext cx="1741286" cy="2588398"/>
          </a:xfrm>
          <a:prstGeom prst="rect">
            <a:avLst/>
          </a:prstGeom>
        </p:spPr>
      </p:pic>
    </p:spTree>
  </p:cSld>
  <p:clrMapOvr>
    <a:masterClrMapping/>
  </p:clrMapOvr>
  <p:transition xmlns:p14="http://schemas.microsoft.com/office/powerpoint/2010/main" spd="slow">
    <p:fade thruBlk="1"/>
    <p:sndAc>
      <p:stSnd>
        <p:snd r:embed="rId2" name="Cash Register"/>
      </p:stSnd>
    </p:sndAc>
  </p:transition>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dirty="0" smtClean="0">
                <a:latin typeface="Handwriting - Dakota"/>
                <a:cs typeface="Handwriting - Dakota"/>
              </a:rPr>
              <a:t>Main</a:t>
            </a:r>
            <a:r>
              <a:rPr lang="en-US" sz="6000" dirty="0" smtClean="0"/>
              <a:t> </a:t>
            </a:r>
            <a:r>
              <a:rPr lang="en-US" sz="6000" dirty="0" smtClean="0">
                <a:latin typeface="Handwriting - Dakota"/>
                <a:cs typeface="Handwriting - Dakota"/>
              </a:rPr>
              <a:t>Characters</a:t>
            </a:r>
            <a:endParaRPr lang="en-US" sz="6000" dirty="0">
              <a:latin typeface="Handwriting - Dakota"/>
              <a:cs typeface="Handwriting - Dakota"/>
            </a:endParaRPr>
          </a:p>
        </p:txBody>
      </p:sp>
      <p:sp>
        <p:nvSpPr>
          <p:cNvPr id="3" name="Content Placeholder 2"/>
          <p:cNvSpPr>
            <a:spLocks noGrp="1"/>
          </p:cNvSpPr>
          <p:nvPr>
            <p:ph idx="1"/>
          </p:nvPr>
        </p:nvSpPr>
        <p:spPr>
          <a:xfrm>
            <a:off x="457200" y="1752600"/>
            <a:ext cx="8229600" cy="3733800"/>
          </a:xfrm>
        </p:spPr>
        <p:txBody>
          <a:bodyPr>
            <a:normAutofit fontScale="62500" lnSpcReduction="20000"/>
          </a:bodyPr>
          <a:lstStyle/>
          <a:p>
            <a:r>
              <a:rPr lang="en-US" sz="4865" dirty="0" smtClean="0">
                <a:latin typeface="Handwriting - Dakota"/>
                <a:cs typeface="Handwriting - Dakota"/>
              </a:rPr>
              <a:t>Greg Kenton</a:t>
            </a:r>
          </a:p>
          <a:p>
            <a:pPr>
              <a:buNone/>
            </a:pPr>
            <a:endParaRPr lang="en-US" sz="4865" dirty="0" smtClean="0">
              <a:latin typeface="Handwriting - Dakota"/>
              <a:cs typeface="Handwriting - Dakota"/>
            </a:endParaRPr>
          </a:p>
          <a:p>
            <a:pPr>
              <a:buNone/>
            </a:pPr>
            <a:r>
              <a:rPr lang="en-US" dirty="0" smtClean="0">
                <a:latin typeface="Handwriting - Dakota"/>
                <a:cs typeface="Handwriting - Dakota"/>
              </a:rPr>
              <a:t> </a:t>
            </a:r>
            <a:r>
              <a:rPr lang="en-US" sz="3200" dirty="0" smtClean="0">
                <a:latin typeface="Handwriting - Dakota"/>
                <a:cs typeface="Handwriting - Dakota"/>
              </a:rPr>
              <a:t>Greg is a boy who has good intentions.  He is motivated by making money.  </a:t>
            </a:r>
          </a:p>
          <a:p>
            <a:pPr>
              <a:buNone/>
            </a:pPr>
            <a:endParaRPr lang="en-US" dirty="0" smtClean="0">
              <a:latin typeface="Handwriting - Dakota"/>
              <a:cs typeface="Handwriting - Dakota"/>
            </a:endParaRPr>
          </a:p>
          <a:p>
            <a:pPr>
              <a:buNone/>
            </a:pPr>
            <a:endParaRPr lang="en-US" sz="3200" dirty="0" smtClean="0">
              <a:latin typeface="Handwriting - Dakota"/>
              <a:cs typeface="Handwriting - Dakota"/>
            </a:endParaRPr>
          </a:p>
          <a:p>
            <a:r>
              <a:rPr lang="en-US" sz="4865" dirty="0" smtClean="0">
                <a:latin typeface="Handwriting - Dakota"/>
                <a:cs typeface="Handwriting - Dakota"/>
              </a:rPr>
              <a:t>Maura Shaw</a:t>
            </a:r>
          </a:p>
          <a:p>
            <a:pPr>
              <a:buNone/>
            </a:pPr>
            <a:endParaRPr lang="en-US" sz="4865" dirty="0" smtClean="0">
              <a:latin typeface="Handwriting - Dakota"/>
              <a:cs typeface="Handwriting - Dakota"/>
            </a:endParaRPr>
          </a:p>
          <a:p>
            <a:pPr>
              <a:buNone/>
            </a:pPr>
            <a:r>
              <a:rPr lang="en-US" sz="3200" dirty="0" smtClean="0">
                <a:latin typeface="Handwriting - Dakota"/>
                <a:cs typeface="Handwriting - Dakota"/>
              </a:rPr>
              <a:t> Maura is a girl who initially annoys Greg.  She constantly copies him.</a:t>
            </a:r>
          </a:p>
          <a:p>
            <a:pPr lvl="6">
              <a:buNone/>
            </a:pPr>
            <a:endParaRPr lang="en-US" dirty="0" smtClean="0">
              <a:latin typeface="Handwriting - Dakota"/>
              <a:cs typeface="Handwriting - Dakota"/>
            </a:endParaRPr>
          </a:p>
          <a:p>
            <a:pPr>
              <a:buNone/>
            </a:pPr>
            <a:endParaRPr lang="en-US" dirty="0" smtClean="0"/>
          </a:p>
          <a:p>
            <a:endParaRPr lang="en-US" dirty="0"/>
          </a:p>
        </p:txBody>
      </p:sp>
      <p:pic>
        <p:nvPicPr>
          <p:cNvPr id="6" name="Picture 5" descr="boy.jpg"/>
          <p:cNvPicPr>
            <a:picLocks noChangeAspect="1"/>
          </p:cNvPicPr>
          <p:nvPr/>
        </p:nvPicPr>
        <p:blipFill>
          <a:blip r:embed="rId3"/>
          <a:stretch>
            <a:fillRect/>
          </a:stretch>
        </p:blipFill>
        <p:spPr>
          <a:xfrm>
            <a:off x="4267200" y="1417638"/>
            <a:ext cx="926791" cy="1298448"/>
          </a:xfrm>
          <a:prstGeom prst="rect">
            <a:avLst/>
          </a:prstGeom>
        </p:spPr>
      </p:pic>
      <p:pic>
        <p:nvPicPr>
          <p:cNvPr id="7" name="Picture 6" descr="girl.jpg"/>
          <p:cNvPicPr>
            <a:picLocks noChangeAspect="1"/>
          </p:cNvPicPr>
          <p:nvPr/>
        </p:nvPicPr>
        <p:blipFill>
          <a:blip r:embed="rId4"/>
          <a:stretch>
            <a:fillRect/>
          </a:stretch>
        </p:blipFill>
        <p:spPr>
          <a:xfrm>
            <a:off x="3962400" y="3276600"/>
            <a:ext cx="1112613" cy="1463040"/>
          </a:xfrm>
          <a:prstGeom prst="rect">
            <a:avLst/>
          </a:prstGeom>
        </p:spPr>
      </p:pic>
    </p:spTree>
  </p:cSld>
  <p:clrMapOvr>
    <a:masterClrMapping/>
  </p:clrMapOvr>
  <p:transition xmlns:p14="http://schemas.microsoft.com/office/powerpoint/2010/main" spd="slow">
    <p:zoom dir="in"/>
    <p:sndAc>
      <p:stSnd>
        <p:snd r:embed="rId2" name="Arrow"/>
      </p:stSnd>
    </p:sndAc>
  </p:transition>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000" dirty="0" smtClean="0">
                <a:latin typeface="Handwriting - Dakota"/>
                <a:cs typeface="Handwriting - Dakota"/>
              </a:rPr>
              <a:t>Setting</a:t>
            </a:r>
            <a:endParaRPr lang="en-US" sz="7000" dirty="0">
              <a:latin typeface="Handwriting - Dakota"/>
              <a:cs typeface="Handwriting - Dakota"/>
            </a:endParaRPr>
          </a:p>
        </p:txBody>
      </p:sp>
      <p:sp>
        <p:nvSpPr>
          <p:cNvPr id="3" name="Content Placeholder 2"/>
          <p:cNvSpPr>
            <a:spLocks noGrp="1"/>
          </p:cNvSpPr>
          <p:nvPr>
            <p:ph idx="1"/>
          </p:nvPr>
        </p:nvSpPr>
        <p:spPr/>
        <p:txBody>
          <a:bodyPr/>
          <a:lstStyle/>
          <a:p>
            <a:pPr>
              <a:buNone/>
            </a:pPr>
            <a:r>
              <a:rPr lang="en-US" dirty="0" smtClean="0">
                <a:latin typeface="Handwriting - Dakota"/>
                <a:cs typeface="Handwriting - Dakota"/>
              </a:rPr>
              <a:t>This story takes place in ash worth intermediate school.  </a:t>
            </a:r>
            <a:endParaRPr lang="en-US" dirty="0">
              <a:latin typeface="Handwriting - Dakota"/>
              <a:cs typeface="Handwriting - Dakota"/>
            </a:endParaRPr>
          </a:p>
        </p:txBody>
      </p:sp>
      <p:pic>
        <p:nvPicPr>
          <p:cNvPr id="4" name="Picture 3" descr="skool.jpg"/>
          <p:cNvPicPr>
            <a:picLocks noChangeAspect="1"/>
          </p:cNvPicPr>
          <p:nvPr/>
        </p:nvPicPr>
        <p:blipFill>
          <a:blip r:embed="rId3"/>
          <a:stretch>
            <a:fillRect/>
          </a:stretch>
        </p:blipFill>
        <p:spPr>
          <a:xfrm>
            <a:off x="2771444" y="2895599"/>
            <a:ext cx="3095956" cy="3230563"/>
          </a:xfrm>
          <a:prstGeom prst="rect">
            <a:avLst/>
          </a:prstGeom>
        </p:spPr>
      </p:pic>
    </p:spTree>
  </p:cSld>
  <p:clrMapOvr>
    <a:masterClrMapping/>
  </p:clrMapOvr>
  <mc:AlternateContent xmlns:mc="http://schemas.openxmlformats.org/markup-compatibility/2006" xmlns:mp="http://schemas.microsoft.com/office/mac/powerpoint/2008/main">
    <mc:Choice Requires="mp">
      <p:transition xmlns:p14="http://schemas.microsoft.com/office/powerpoint/2010/main" spd="slow">
        <p14:prism dir="d"/>
        <p:sndAc>
          <p:stSnd>
            <p:snd r:embed="rId2" name="Opening"/>
          </p:stSnd>
        </p:sndAc>
      </p:transition>
    </mc:Choice>
    <mc:Fallback xmlns:mv="urn:schemas-microsoft-com:mac:vml" xmlns="">
      <p:transition spd="slow">
        <p:cover dir="d"/>
        <p:sndAc>
          <p:stSnd>
            <p:snd r:embed="rId4" name="Opening" builtIn="1"/>
          </p:stSnd>
        </p:sndAc>
      </p:transition>
    </mc:Fallback>
  </mc:AlternateContent>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000" dirty="0" smtClean="0">
                <a:latin typeface="Handwriting - Dakota"/>
                <a:cs typeface="Handwriting - Dakota"/>
              </a:rPr>
              <a:t>Plot</a:t>
            </a:r>
            <a:endParaRPr lang="en-US" sz="7000" dirty="0">
              <a:latin typeface="Handwriting - Dakota"/>
              <a:cs typeface="Handwriting - Dakota"/>
            </a:endParaRPr>
          </a:p>
        </p:txBody>
      </p:sp>
      <p:sp>
        <p:nvSpPr>
          <p:cNvPr id="3" name="Content Placeholder 2"/>
          <p:cNvSpPr>
            <a:spLocks noGrp="1"/>
          </p:cNvSpPr>
          <p:nvPr>
            <p:ph idx="1"/>
          </p:nvPr>
        </p:nvSpPr>
        <p:spPr>
          <a:xfrm>
            <a:off x="152400" y="1417639"/>
            <a:ext cx="8991600" cy="3354765"/>
          </a:xfrm>
        </p:spPr>
        <p:txBody>
          <a:bodyPr wrap="square" anchor="t">
            <a:spAutoFit/>
          </a:bodyPr>
          <a:lstStyle/>
          <a:p>
            <a:pPr>
              <a:buNone/>
            </a:pPr>
            <a:r>
              <a:rPr lang="en-US" dirty="0" smtClean="0">
                <a:latin typeface="Handwriting - Dakota"/>
                <a:cs typeface="Handwriting - Dakota"/>
              </a:rPr>
              <a:t>	</a:t>
            </a:r>
            <a:r>
              <a:rPr lang="en-US" sz="2000" dirty="0" smtClean="0">
                <a:latin typeface="Handwriting - Dakota"/>
                <a:cs typeface="Handwriting - Dakota"/>
              </a:rPr>
              <a:t>	This story is about a boy named Greg and a Girl named Maura. Greg liked making money and Maura was always copying Greg’s ideas. So one day Greg decided to sell comics at school. So Greg did and after a couple of days passed Greg noticed other books being sold, and as soon as he noticed this Greg already knew it was Maura Shaw. So after recess Greg went to Mr. Z’s math class and once he got there he approached Maura and said “why did you copy my idea.”  Maura explained that she didn’t make comics or copy him.  They ended up fighting over one of Greg’s comic books and Maura accidently hit him in the eye.</a:t>
            </a:r>
            <a:endParaRPr lang="en-US" dirty="0">
              <a:latin typeface="Handwriting - Dakota"/>
              <a:cs typeface="Handwriting - Dakota"/>
            </a:endParaRPr>
          </a:p>
        </p:txBody>
      </p:sp>
      <p:pic>
        <p:nvPicPr>
          <p:cNvPr id="4" name="Picture 3" descr="black eye.jpg"/>
          <p:cNvPicPr>
            <a:picLocks noChangeAspect="1"/>
          </p:cNvPicPr>
          <p:nvPr/>
        </p:nvPicPr>
        <p:blipFill>
          <a:blip r:embed="rId3"/>
          <a:stretch>
            <a:fillRect/>
          </a:stretch>
        </p:blipFill>
        <p:spPr>
          <a:xfrm>
            <a:off x="3581400" y="4985952"/>
            <a:ext cx="2336800" cy="1676400"/>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pic>
        <p:nvPicPr>
          <p:cNvPr id="5" name="Picture 4" descr="comic 2.jpg"/>
          <p:cNvPicPr>
            <a:picLocks noChangeAspect="1"/>
          </p:cNvPicPr>
          <p:nvPr/>
        </p:nvPicPr>
        <p:blipFill>
          <a:blip r:embed="rId4"/>
          <a:stretch>
            <a:fillRect/>
          </a:stretch>
        </p:blipFill>
        <p:spPr>
          <a:xfrm>
            <a:off x="6705600" y="4570071"/>
            <a:ext cx="2311400" cy="2287929"/>
          </a:xfrm>
          <a:prstGeom prst="rect">
            <a:avLst/>
          </a:prstGeom>
        </p:spPr>
      </p:pic>
      <p:pic>
        <p:nvPicPr>
          <p:cNvPr id="6" name="Picture 5" descr="money"/>
          <p:cNvPicPr>
            <a:picLocks noChangeAspect="1"/>
          </p:cNvPicPr>
          <p:nvPr/>
        </p:nvPicPr>
        <p:blipFill>
          <a:blip r:embed="rId5"/>
          <a:stretch>
            <a:fillRect/>
          </a:stretch>
        </p:blipFill>
        <p:spPr>
          <a:xfrm>
            <a:off x="152400" y="4860324"/>
            <a:ext cx="2667000" cy="1997676"/>
          </a:xfrm>
          <a:prstGeom prst="rect">
            <a:avLst/>
          </a:prstGeom>
        </p:spPr>
      </p:pic>
    </p:spTree>
  </p:cSld>
  <p:clrMapOvr>
    <a:masterClrMapping/>
  </p:clrMapOvr>
  <p:transition xmlns:p14="http://schemas.microsoft.com/office/powerpoint/2010/main" spd="slow">
    <p:pull dir="ru"/>
    <p:sndAc>
      <p:stSnd>
        <p:snd r:embed="rId2" name="Cash Register"/>
      </p:stSnd>
    </p:sndAc>
  </p:transition>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2438400"/>
            <a:ext cx="9144000" cy="4419600"/>
          </a:xfrm>
        </p:spPr>
        <p:txBody>
          <a:bodyPr>
            <a:noAutofit/>
          </a:bodyPr>
          <a:lstStyle/>
          <a:p>
            <a:pPr lvl="1">
              <a:buNone/>
            </a:pPr>
            <a:r>
              <a:rPr lang="en-US" sz="2500" dirty="0" smtClean="0">
                <a:latin typeface="Handwriting - Dakota"/>
                <a:cs typeface="Handwriting - Dakota"/>
              </a:rPr>
              <a:t>	Mr.  Z  went over to separate the kids and find out what was going on. Mr. Z talked with the kids for a while and was able to sort out their dispute.  Greg and Maura decided to work together and start a comic book business.  With Mr. Z’s help they made a business plan and presented it to the principle who at first was against the idea because she didn’t like comic books.  After some persuasion the principle agreed to Greg’s and Maura’s business named Chunky Comics. </a:t>
            </a:r>
            <a:endParaRPr lang="en-US" sz="2500" dirty="0"/>
          </a:p>
        </p:txBody>
      </p:sp>
      <p:pic>
        <p:nvPicPr>
          <p:cNvPr id="4" name="Picture 3" descr="comic.jpg"/>
          <p:cNvPicPr>
            <a:picLocks noChangeAspect="1"/>
          </p:cNvPicPr>
          <p:nvPr/>
        </p:nvPicPr>
        <p:blipFill>
          <a:blip r:embed="rId3"/>
          <a:stretch>
            <a:fillRect/>
          </a:stretch>
        </p:blipFill>
        <p:spPr>
          <a:xfrm>
            <a:off x="3505200" y="228600"/>
            <a:ext cx="1492375" cy="1892808"/>
          </a:xfrm>
          <a:prstGeom prst="rect">
            <a:avLst/>
          </a:prstGeom>
        </p:spPr>
      </p:pic>
      <p:pic>
        <p:nvPicPr>
          <p:cNvPr id="5" name="Picture 4" descr="comic 3.jpg"/>
          <p:cNvPicPr>
            <a:picLocks noChangeAspect="1"/>
          </p:cNvPicPr>
          <p:nvPr/>
        </p:nvPicPr>
        <p:blipFill>
          <a:blip r:embed="rId4"/>
          <a:stretch>
            <a:fillRect/>
          </a:stretch>
        </p:blipFill>
        <p:spPr>
          <a:xfrm>
            <a:off x="1042154" y="228600"/>
            <a:ext cx="1474702" cy="1865376"/>
          </a:xfrm>
          <a:prstGeom prst="rect">
            <a:avLst/>
          </a:prstGeom>
        </p:spPr>
      </p:pic>
      <p:pic>
        <p:nvPicPr>
          <p:cNvPr id="6" name="Picture 5" descr="book.jpg"/>
          <p:cNvPicPr>
            <a:picLocks noChangeAspect="1"/>
          </p:cNvPicPr>
          <p:nvPr/>
        </p:nvPicPr>
        <p:blipFill>
          <a:blip r:embed="rId5"/>
          <a:stretch>
            <a:fillRect/>
          </a:stretch>
        </p:blipFill>
        <p:spPr>
          <a:xfrm>
            <a:off x="6248400" y="457200"/>
            <a:ext cx="1669183" cy="1435608"/>
          </a:xfrm>
          <a:prstGeom prst="rect">
            <a:avLst/>
          </a:prstGeom>
        </p:spPr>
      </p:pic>
    </p:spTree>
  </p:cSld>
  <p:clrMapOvr>
    <a:masterClrMapping/>
  </p:clrMapOvr>
  <mc:AlternateContent xmlns:mc="http://schemas.openxmlformats.org/markup-compatibility/2006" xmlns:mp="http://schemas.microsoft.com/office/mac/powerpoint/2008/main">
    <mc:Choice Requires="mp">
      <p:transition xmlns:p14="http://schemas.microsoft.com/office/powerpoint/2010/main" spd="slow">
        <p14:flip dir="r"/>
        <p:sndAc>
          <p:stSnd>
            <p:snd r:embed="rId2" name="Applause"/>
          </p:stSnd>
        </p:sndAc>
      </p:transition>
    </mc:Choice>
    <mc:Fallback xmlns:mv="urn:schemas-microsoft-com:mac:vml" xmlns="">
      <p:transition spd="slow">
        <p:newsflash/>
        <p:sndAc>
          <p:stSnd>
            <p:snd r:embed="rId6" name="Applause" builtIn="1"/>
          </p:stSnd>
        </p:sndAc>
      </p:transition>
    </mc:Fallback>
  </mc:AlternateContent>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529</TotalTime>
  <Words>63</Words>
  <Application>Microsoft Macintosh PowerPoint</Application>
  <PresentationFormat>On-screen Show (4:3)</PresentationFormat>
  <Paragraphs>20</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Lunch Money</vt:lpstr>
      <vt:lpstr>Main Characters</vt:lpstr>
      <vt:lpstr>Setting</vt:lpstr>
      <vt:lpstr>Plot</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Lunch Money</dc:title>
  <dc:creator>Mac User</dc:creator>
  <cp:lastModifiedBy>Fifth Grade</cp:lastModifiedBy>
  <cp:revision>5</cp:revision>
  <dcterms:created xsi:type="dcterms:W3CDTF">2011-10-26T16:12:20Z</dcterms:created>
  <dcterms:modified xsi:type="dcterms:W3CDTF">2011-10-27T21:58:56Z</dcterms:modified>
</cp:coreProperties>
</file>